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gif>
</file>

<file path=ppt/media/image4.jpe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2179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6655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7296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8446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9208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1020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7308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935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8007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7346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6614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5648D-52AF-4592-9B78-14D1D13950C6}" type="datetimeFigureOut">
              <a:rPr lang="en-AU" smtClean="0"/>
              <a:t>6/06/2020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45F4E-6533-41B6-84CE-84B1EE2790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7683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Centrifuging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5087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0097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199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33625" y="1250434"/>
            <a:ext cx="7168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lesson you should be able to:</a:t>
            </a:r>
            <a:endParaRPr lang="en-AU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01700" y="2204135"/>
            <a:ext cx="9982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sz="2400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Explain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 a centrifuge </a:t>
            </a:r>
            <a:r>
              <a:rPr lang="en-AU" sz="2400" b="1" i="0" dirty="0" smtClean="0">
                <a:solidFill>
                  <a:srgbClr val="FB6611"/>
                </a:solidFill>
                <a:effectLst/>
                <a:latin typeface="Arial" panose="020B0604020202020204" pitchFamily="34" charset="0"/>
              </a:rPr>
              <a:t>works.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400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Recall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what substances can be </a:t>
            </a:r>
            <a:r>
              <a:rPr lang="en-AU" sz="2400" b="1" i="0" dirty="0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centrifuged.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www.educationperfect.com/media/content/Science/1526265763.488521g/1526265760322-210957901291418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100" y="3390900"/>
            <a:ext cx="4286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524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81100" y="166638"/>
            <a:ext cx="101727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You probably know by now that </a:t>
            </a:r>
            <a:r>
              <a:rPr lang="en-AU" sz="2400" b="1" i="0" dirty="0" smtClean="0">
                <a:solidFill>
                  <a:srgbClr val="64B131"/>
                </a:solidFill>
                <a:effectLst/>
                <a:latin typeface="Arial" panose="020B0604020202020204" pitchFamily="34" charset="0"/>
              </a:rPr>
              <a:t>spinning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something quickly pushes the stuff inside it to the edge of the circle it travelled in.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For example, have you ever been on the sort of amusement park ride below? If you're going fast enough, you get </a:t>
            </a:r>
            <a:r>
              <a:rPr lang="en-AU" sz="2400" b="1" i="0" dirty="0" smtClean="0">
                <a:solidFill>
                  <a:srgbClr val="3883F5"/>
                </a:solidFill>
                <a:effectLst/>
                <a:latin typeface="Arial" panose="020B0604020202020204" pitchFamily="34" charset="0"/>
              </a:rPr>
              <a:t>pushed against your seat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by the spinning machine.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18164.8222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0300" y="3086100"/>
            <a:ext cx="4933244" cy="277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6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2900" y="510739"/>
            <a:ext cx="118491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can use this to </a:t>
            </a:r>
            <a:r>
              <a:rPr lang="en-AU" sz="2400" b="1" i="0" dirty="0" smtClean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separate mixtures.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Heavier, denser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things get pushed to the </a:t>
            </a:r>
            <a:r>
              <a:rPr lang="en-AU" sz="2400" b="1" i="0" dirty="0" smtClean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bottom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a container as it spins.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 called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centrifuging.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 machine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spins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suspensions very quickly, sending the solids and heavy liquids to the bottom, creating </a:t>
            </a:r>
            <a:r>
              <a:rPr lang="en-AU" sz="2400" b="1" i="0" dirty="0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layers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different parts of the mixture.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Science/1462923919.873411f/1462923919120-1785872879496031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175" y="3478212"/>
            <a:ext cx="5715000" cy="320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4903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9100" y="156339"/>
            <a:ext cx="116332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Centrifuging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spins a suspension very quickly.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general, </a:t>
            </a:r>
            <a:r>
              <a:rPr lang="en-AU" sz="2400" b="1" i="0" dirty="0" smtClean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solids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will be pushed to the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bottom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a centrifuged mixture.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If no solids are present, the </a:t>
            </a:r>
            <a:r>
              <a:rPr lang="en-AU" sz="2400" b="1" i="0" dirty="0" smtClean="0">
                <a:solidFill>
                  <a:srgbClr val="0BAD7C"/>
                </a:solidFill>
                <a:effectLst/>
                <a:latin typeface="Arial" panose="020B0604020202020204" pitchFamily="34" charset="0"/>
              </a:rPr>
              <a:t>heavier or more dense liquid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will be the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bottom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layer.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If blood is centrifuged, the red blood cells are pushed to the bottom leaving the liquid plasma to float on top.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Science/1446503794.556551g/1446503795730-1339703240092130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075" y="3676650"/>
            <a:ext cx="47625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803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76300" y="219839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You might be thinking that the same thing can be done by </a:t>
            </a:r>
            <a:r>
              <a:rPr lang="en-AU" sz="2400" b="1" i="0" dirty="0" smtClean="0">
                <a:solidFill>
                  <a:srgbClr val="E38E31"/>
                </a:solidFill>
                <a:effectLst/>
                <a:latin typeface="Arial" panose="020B0604020202020204" pitchFamily="34" charset="0"/>
              </a:rPr>
              <a:t>gravity separation,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in most cases this is true.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But there are </a:t>
            </a:r>
            <a:r>
              <a:rPr lang="en-AU" sz="2400" b="1" i="0" dirty="0" smtClean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some suspensions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do not separate over time - like </a:t>
            </a:r>
            <a:r>
              <a:rPr lang="en-AU" sz="2400" b="1" i="0" dirty="0" smtClean="0">
                <a:solidFill>
                  <a:srgbClr val="A82056"/>
                </a:solidFill>
                <a:effectLst/>
                <a:latin typeface="Arial" panose="020B0604020202020204" pitchFamily="34" charset="0"/>
              </a:rPr>
              <a:t>colloids.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E818B6"/>
                </a:solidFill>
                <a:effectLst/>
                <a:latin typeface="Arial" panose="020B0604020202020204" pitchFamily="34" charset="0"/>
              </a:rPr>
              <a:t>spinning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created by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centrifuging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able to push the floating particles out of a colloid! This is one of the few ways to separate a colloid.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 descr="https://www.educationperfect.com/media/content/Science/1526266322.899751g/1526266319741-210957901291418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675" y="1778000"/>
            <a:ext cx="4286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9568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581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98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8411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</Words>
  <Application>Microsoft Office PowerPoint</Application>
  <PresentationFormat>Widescreen</PresentationFormat>
  <Paragraphs>24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Centrifuging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Centrifuging</dc:title>
  <dc:creator>Joseph D'cruz</dc:creator>
  <cp:lastModifiedBy>Joseph D'cruz</cp:lastModifiedBy>
  <cp:revision>1</cp:revision>
  <dcterms:created xsi:type="dcterms:W3CDTF">2020-06-06T07:36:30Z</dcterms:created>
  <dcterms:modified xsi:type="dcterms:W3CDTF">2020-06-06T07:36:37Z</dcterms:modified>
</cp:coreProperties>
</file>

<file path=docProps/thumbnail.jpeg>
</file>